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576248"/>
          </a:xfrm>
        </p:spPr>
        <p:txBody>
          <a:bodyPr/>
          <a:lstStyle/>
          <a:p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主要讲述不同年龄阶段的人的睡眠需求差异。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358" y="836712"/>
            <a:ext cx="10645696" cy="1376413"/>
          </a:xfrm>
          <a:prstGeom prst="rect">
            <a:avLst/>
          </a:prstGeom>
        </p:spPr>
      </p:pic>
      <p:pic>
        <p:nvPicPr>
          <p:cNvPr id="4" name="语篇导航-DA.eps" descr="id:2147486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493763"/>
            <a:ext cx="1473835" cy="360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spend one third of their time sleeping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good night’s sleep is important for health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people need different amounts of sleep at different ages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Babies spend most of their time sleeping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sleep for about 16 hours a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grow quickly in the first year and sleep helps their brains a lot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 between 3 and 16 years old need 10 hours’ sleep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growing and learning all the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Adults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成年人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need about 8 hours’ sleep each night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they don’t sleep well, they will find their work difficult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can also get tired or feel sleepy all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But some people need very little sleep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Florence Nightingale, a famous nurse in the 1800s, only had 4 hours’ sleep a night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hours does a baby need to sleep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28569" y="172425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34566" y="340094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“Babies spend most of their time sleeping. They sleep for about 16 hours a day.”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婴儿花费大部分的时间睡觉。他们一天睡大概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16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个小时。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婴儿需要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16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小时的睡眠。故选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underlined word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Paragraph 3 refer to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Babies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3 to 16 years old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Adults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7874" y="862086"/>
            <a:ext cx="3962745" cy="44067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92543" y="84109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14501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代词指代题。根据第三段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“Children between 3 and 16 years old need 10 hours’ sleep. Because they are growing and learning all the time.”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至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16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岁的儿童需要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个小时的睡眠。因为他们一直在生长和学习。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指的是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至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16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岁的孩子。故选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writer write the last paragraph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telling a story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asking a question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giving an example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giving some numbers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4766" y="860158"/>
            <a:ext cx="4546975" cy="46070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75495" y="83660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41930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推理判断题。根据最后一段中的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“Florence Nightingale, a famous nurse in the 1800s, only had 4 hours’ sleep a night.”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这里是说明文的举例子的说明方法。故</a:t>
            </a:r>
            <a:endParaRPr lang="en-US" altLang="zh-CN" b="1" spc="-100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pc="-100" dirty="0"/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part of a newspaper can we read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History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Science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035" y="859440"/>
            <a:ext cx="3871161" cy="45456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62987" y="85944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34566" y="299288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推理判断题。根据第一段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“People spend one third of their time sleeping. A good night’s sleep is important for health. But people need different amounts of sleep at different ages.”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睡眠占据人三分之一的时间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它对健康至关重要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但不同年龄的人需要不同的睡眠时长。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文章在普及健康知识。故选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1750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290</Words>
  <Application>Microsoft Office PowerPoint</Application>
  <PresentationFormat>自定义</PresentationFormat>
  <Paragraphs>33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442</cp:revision>
  <dcterms:created xsi:type="dcterms:W3CDTF">2020-11-06T05:24:00Z</dcterms:created>
  <dcterms:modified xsi:type="dcterms:W3CDTF">2025-09-17T16:11:32Z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